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87585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267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SLIDES_API145859270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SLIDES_API145859270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140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SLIDES_API1458592706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SLIDES_API1458592706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1989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SLIDES_API1458592706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SLIDES_API1458592706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1025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SLIDES_API145859270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SLIDES_API145859270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2971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1458592706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1458592706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3865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1458592706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1458592706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905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luciapirrone1974@gmail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giuseppe.martoccia@scula.istruzion.it" TargetMode="External"/><Relationship Id="rId4" Type="http://schemas.openxmlformats.org/officeDocument/2006/relationships/hyperlink" Target="https://www.ictito.edu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178418" y="3940097"/>
            <a:ext cx="8794595" cy="10482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245327" y="1263804"/>
            <a:ext cx="8441059" cy="18854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/>
              <a:t>Erasmus+ KA122 Mobility: </a:t>
            </a:r>
            <a:br>
              <a:rPr lang="it" dirty="0"/>
            </a:br>
            <a:r>
              <a:rPr lang="it" dirty="0"/>
              <a:t>France  - Italy Exchange Program</a:t>
            </a:r>
            <a:br>
              <a:rPr lang="it" dirty="0"/>
            </a:br>
            <a:r>
              <a:rPr lang="it" sz="3000" dirty="0"/>
              <a:t>kick-off meeting online  - October 1st 2024</a:t>
            </a:r>
            <a:endParaRPr sz="30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19" y="4284524"/>
            <a:ext cx="2527610" cy="337015"/>
          </a:xfrm>
          <a:prstGeom prst="rect">
            <a:avLst/>
          </a:prstGeom>
        </p:spPr>
      </p:pic>
      <p:sp>
        <p:nvSpPr>
          <p:cNvPr id="7" name="AutoShape 6" descr="Ricerca-Azio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296" y="4076505"/>
            <a:ext cx="855470" cy="753055"/>
          </a:xfrm>
          <a:prstGeom prst="rect">
            <a:avLst/>
          </a:prstGeom>
        </p:spPr>
      </p:pic>
      <p:pic>
        <p:nvPicPr>
          <p:cNvPr id="1032" name="Picture 8" descr="لا يتوفر وصف للصورة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41" y="4076505"/>
            <a:ext cx="951571" cy="82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Program Overview</a:t>
            </a: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Host School: Collège Condorcet, Maisons-Alfort, France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Sending school: Istituto Comprensivo Tito, P</a:t>
            </a:r>
            <a:r>
              <a:rPr lang="it-IT" dirty="0"/>
              <a:t>o</a:t>
            </a:r>
            <a:r>
              <a:rPr lang="it" dirty="0"/>
              <a:t>tenza, Italy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Duration: 4 days in November ( 5th – 9th November 2024)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Participants: 6 students (age 12) and 3  staff members Italian school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Focus: Inclusion, environmental education, job shadowing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Activities: School visits, cultural exchange, professional development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Student Activities</a:t>
            </a:r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Inclusion workshops: Understanding diversity and promoting acceptance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Environmental education projects: Hands-on learning about sustainability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Cultural exchange: Interacting with French students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Language practice: Improving French and English skills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/>
              <a:t>Collaborative tasks: Building international friendships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Staff Development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Principal: Job shadowing French school administration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English teacher: Observing and participating in language classes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Professional exchange: Sharing best practices and methodologies/assessment criteria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Cross-cultural competence: Enhancing global education perspectives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Mutual Benefits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68409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/>
              <a:t>Host School: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Exposure to diverse educational approaches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Enhanced language and cultural exchange opportunities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Strengthened international partnerships to start an exchange and a collaboration agreement for new Erasmus projects.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it" dirty="0"/>
              <a:t>Visiting School: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Broadened student horizons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Improved staff professional development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Enriched curriculum through global experiences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Practical Considerations</a:t>
            </a:r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Accommodation: Arrange lodging near Collège Condorcet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Dates: Confirm specific November dates with host school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Meals: Plan for lunches (at school cafeteria or at the hotel)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Schedule: Coordinate daily activity timetables with host institution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" dirty="0"/>
              <a:t>Transportation: Organize local travel between accommodation and school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8"/>
          <p:cNvSpPr txBox="1">
            <a:spLocks noGrp="1"/>
          </p:cNvSpPr>
          <p:nvPr>
            <p:ph type="title"/>
          </p:nvPr>
        </p:nvSpPr>
        <p:spPr>
          <a:xfrm>
            <a:off x="311700" y="201844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Our </a:t>
            </a:r>
            <a:r>
              <a:rPr lang="it-IT" dirty="0" err="1"/>
              <a:t>Contacts</a:t>
            </a:r>
            <a:r>
              <a:rPr lang="it-IT" dirty="0"/>
              <a:t> </a:t>
            </a:r>
            <a:endParaRPr dirty="0"/>
          </a:p>
        </p:txBody>
      </p:sp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311699" y="809645"/>
            <a:ext cx="8661315" cy="16287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it-IT" sz="1600" dirty="0"/>
              <a:t>Erasmus </a:t>
            </a:r>
            <a:r>
              <a:rPr lang="it-IT" sz="1600" dirty="0" err="1"/>
              <a:t>project</a:t>
            </a:r>
            <a:r>
              <a:rPr lang="it-IT" sz="1600" dirty="0"/>
              <a:t> coordinator Prof.ssa </a:t>
            </a:r>
            <a:r>
              <a:rPr lang="it-IT" sz="1600" b="1" dirty="0"/>
              <a:t>Lucia Pirrone </a:t>
            </a:r>
            <a:r>
              <a:rPr lang="it-IT" sz="1600" dirty="0"/>
              <a:t>–  </a:t>
            </a:r>
            <a:r>
              <a:rPr lang="it-IT" sz="1600" dirty="0">
                <a:hlinkClick r:id="rId3"/>
              </a:rPr>
              <a:t>luciapirrone1974@gmail.com</a:t>
            </a:r>
            <a:r>
              <a:rPr lang="it-IT" sz="1600" dirty="0"/>
              <a:t> </a:t>
            </a:r>
            <a:endParaRPr sz="16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it-IT" sz="1600" dirty="0" err="1"/>
              <a:t>Principal</a:t>
            </a:r>
            <a:r>
              <a:rPr lang="it-IT" sz="1600" dirty="0"/>
              <a:t> of </a:t>
            </a:r>
            <a:r>
              <a:rPr lang="it-IT" sz="1600" dirty="0" err="1"/>
              <a:t>sending</a:t>
            </a:r>
            <a:r>
              <a:rPr lang="it-IT" sz="1600" dirty="0"/>
              <a:t> school (</a:t>
            </a:r>
            <a:r>
              <a:rPr lang="it-IT" sz="1600" dirty="0" err="1"/>
              <a:t>lower</a:t>
            </a:r>
            <a:r>
              <a:rPr lang="it-IT" sz="1600" dirty="0"/>
              <a:t> school) </a:t>
            </a:r>
            <a:r>
              <a:rPr lang="it-IT" sz="1600" b="1" dirty="0"/>
              <a:t>Prof. Pietro Carmine </a:t>
            </a:r>
            <a:r>
              <a:rPr lang="it-IT" sz="1600" b="1" dirty="0" err="1"/>
              <a:t>Izzi</a:t>
            </a:r>
            <a:endParaRPr sz="1600" b="1" dirty="0"/>
          </a:p>
          <a:p>
            <a:pPr marL="114300" lvl="0" indent="0">
              <a:buNone/>
            </a:pPr>
            <a:r>
              <a:rPr lang="it-IT" sz="1600" dirty="0"/>
              <a:t>  </a:t>
            </a:r>
            <a:r>
              <a:rPr lang="it-IT" sz="1600" dirty="0">
                <a:hlinkClick r:id="rId4"/>
              </a:rPr>
              <a:t>https://www.ictito.edu.it</a:t>
            </a:r>
            <a:r>
              <a:rPr lang="it-IT" sz="1600" dirty="0"/>
              <a:t> </a:t>
            </a:r>
          </a:p>
          <a:p>
            <a:r>
              <a:rPr lang="it-IT" sz="1600" dirty="0" err="1"/>
              <a:t>Partenership</a:t>
            </a:r>
            <a:r>
              <a:rPr lang="it-IT" sz="1600" dirty="0"/>
              <a:t> </a:t>
            </a:r>
            <a:r>
              <a:rPr lang="it-IT" sz="1600" dirty="0" err="1"/>
              <a:t>Acadèmie</a:t>
            </a:r>
            <a:r>
              <a:rPr lang="it-IT" sz="1600" dirty="0"/>
              <a:t> de </a:t>
            </a:r>
            <a:r>
              <a:rPr lang="it-IT" sz="1600" dirty="0" err="1"/>
              <a:t>Créteil</a:t>
            </a:r>
            <a:r>
              <a:rPr lang="it-IT" sz="1600" dirty="0"/>
              <a:t>  - USR Basilicata </a:t>
            </a:r>
            <a:r>
              <a:rPr lang="it-IT" sz="1600" dirty="0" err="1"/>
              <a:t>project</a:t>
            </a:r>
            <a:r>
              <a:rPr lang="it-IT" sz="1600" dirty="0"/>
              <a:t> manager, </a:t>
            </a:r>
            <a:r>
              <a:rPr lang="it-IT" sz="1600" b="1" dirty="0"/>
              <a:t>Prof. Giuseppe </a:t>
            </a:r>
            <a:r>
              <a:rPr lang="it-IT" sz="1600" b="1" dirty="0" err="1"/>
              <a:t>Martoccia</a:t>
            </a:r>
            <a:r>
              <a:rPr lang="it-IT" sz="1600" b="1" dirty="0"/>
              <a:t>  </a:t>
            </a:r>
            <a:r>
              <a:rPr lang="it-IT" sz="1600" dirty="0"/>
              <a:t>- </a:t>
            </a:r>
            <a:r>
              <a:rPr lang="it-IT" sz="1600" dirty="0">
                <a:hlinkClick r:id="rId5"/>
              </a:rPr>
              <a:t>giuseppe.martoccia@scula.istruzion.it</a:t>
            </a:r>
            <a:endParaRPr lang="it-IT" sz="1600" dirty="0"/>
          </a:p>
          <a:p>
            <a:pPr marL="114300" indent="0">
              <a:buNone/>
            </a:pPr>
            <a:endParaRPr lang="it-IT" sz="1600" dirty="0"/>
          </a:p>
          <a:p>
            <a:pPr marL="114300" indent="0">
              <a:buNone/>
            </a:pPr>
            <a:endParaRPr lang="it-IT" sz="1600" dirty="0"/>
          </a:p>
        </p:txBody>
      </p:sp>
      <p:sp>
        <p:nvSpPr>
          <p:cNvPr id="4" name="Google Shape;115;p18"/>
          <p:cNvSpPr txBox="1">
            <a:spLocks/>
          </p:cNvSpPr>
          <p:nvPr/>
        </p:nvSpPr>
        <p:spPr>
          <a:xfrm>
            <a:off x="177885" y="3231238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it-IT" dirty="0" err="1"/>
              <a:t>Thank</a:t>
            </a:r>
            <a:r>
              <a:rPr lang="it-IT" dirty="0"/>
              <a:t> you for your </a:t>
            </a:r>
            <a:r>
              <a:rPr lang="it-IT" dirty="0" err="1"/>
              <a:t>cooperation</a:t>
            </a:r>
            <a:r>
              <a:rPr lang="it-IT" dirty="0"/>
              <a:t> and </a:t>
            </a:r>
            <a:r>
              <a:rPr lang="it-IT" dirty="0" err="1"/>
              <a:t>hospitality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5117212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330</Words>
  <Application>Microsoft Office PowerPoint</Application>
  <PresentationFormat>Presentazione su schermo (16:9)</PresentationFormat>
  <Paragraphs>40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Roboto</vt:lpstr>
      <vt:lpstr>Geometric</vt:lpstr>
      <vt:lpstr>Erasmus+ KA122 Mobility:  France  - Italy Exchange Program kick-off meeting online  - October 1st 2024</vt:lpstr>
      <vt:lpstr>Program Overview</vt:lpstr>
      <vt:lpstr>Student Activities</vt:lpstr>
      <vt:lpstr>Staff Development</vt:lpstr>
      <vt:lpstr>Mutual Benefits</vt:lpstr>
      <vt:lpstr>Practical Considerations</vt:lpstr>
      <vt:lpstr>Our Contacts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KA122 Mobility: France Exchange Program</dc:title>
  <dc:creator>Maria Giuliano</dc:creator>
  <cp:lastModifiedBy>Maria Giuliano</cp:lastModifiedBy>
  <cp:revision>10</cp:revision>
  <dcterms:modified xsi:type="dcterms:W3CDTF">2024-10-21T07:58:50Z</dcterms:modified>
</cp:coreProperties>
</file>